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BCDB-8563-467B-A40E-61E36E1D507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E99F-2A36-40C4-9FA3-2AA8BD0224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BCDB-8563-467B-A40E-61E36E1D507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E99F-2A36-40C4-9FA3-2AA8BD0224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BCDB-8563-467B-A40E-61E36E1D507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E99F-2A36-40C4-9FA3-2AA8BD02241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BCDB-8563-467B-A40E-61E36E1D507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E99F-2A36-40C4-9FA3-2AA8BD0224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BCDB-8563-467B-A40E-61E36E1D507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E99F-2A36-40C4-9FA3-2AA8BD0224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BCDB-8563-467B-A40E-61E36E1D507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E99F-2A36-40C4-9FA3-2AA8BD0224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BCDB-8563-467B-A40E-61E36E1D507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E99F-2A36-40C4-9FA3-2AA8BD0224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BCDB-8563-467B-A40E-61E36E1D507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E99F-2A36-40C4-9FA3-2AA8BD0224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BCDB-8563-467B-A40E-61E36E1D507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E99F-2A36-40C4-9FA3-2AA8BD0224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BCDB-8563-467B-A40E-61E36E1D507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E99F-2A36-40C4-9FA3-2AA8BD0224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BCDB-8563-467B-A40E-61E36E1D507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E99F-2A36-40C4-9FA3-2AA8BD0224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BD0BCDB-8563-467B-A40E-61E36E1D507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F2CE99F-2A36-40C4-9FA3-2AA8BD0224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Меры защиты от электрического тока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263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340768"/>
            <a:ext cx="8496944" cy="5184576"/>
          </a:xfrm>
        </p:spPr>
        <p:txBody>
          <a:bodyPr/>
          <a:lstStyle/>
          <a:p>
            <a:pPr algn="ctr"/>
            <a:r>
              <a:rPr lang="ru-RU" b="1" dirty="0" smtClean="0"/>
              <a:t>Электрический ток </a:t>
            </a:r>
            <a:r>
              <a:rPr lang="ru-RU" dirty="0" smtClean="0"/>
              <a:t>– направленное движение заряженных частиц.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электрический ток?</a:t>
            </a:r>
            <a:endParaRPr lang="ru-RU" dirty="0"/>
          </a:p>
        </p:txBody>
      </p:sp>
      <p:pic>
        <p:nvPicPr>
          <p:cNvPr id="1026" name="Picture 2" descr="C:\Users\111\Desktop\elektricheskiy_t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272145"/>
            <a:ext cx="5593261" cy="441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4310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914400" y="2276872"/>
            <a:ext cx="7834064" cy="1872208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Существует два вида </a:t>
            </a:r>
            <a:r>
              <a:rPr lang="ru-RU" dirty="0" err="1"/>
              <a:t>электротравм</a:t>
            </a:r>
            <a:r>
              <a:rPr lang="ru-RU" dirty="0"/>
              <a:t>: общие и местные. К общим относят </a:t>
            </a:r>
            <a:r>
              <a:rPr lang="ru-RU" dirty="0" err="1"/>
              <a:t>электроудар</a:t>
            </a:r>
            <a:r>
              <a:rPr lang="ru-RU" dirty="0"/>
              <a:t>, при котором процесс возбуждения различных групп мышц может привести к судорогам, остановке дыхания и </a:t>
            </a:r>
            <a:r>
              <a:rPr lang="ru-RU" dirty="0" smtClean="0"/>
              <a:t>остановке сердечной </a:t>
            </a:r>
            <a:r>
              <a:rPr lang="ru-RU" dirty="0"/>
              <a:t>деятельности. Остановка сердца связана с фибрилляцией – хаотическим сокращением отдельных волокон сердечной мышцы (</a:t>
            </a:r>
            <a:r>
              <a:rPr lang="ru-RU" dirty="0" smtClean="0"/>
              <a:t>фибрилл).  </a:t>
            </a:r>
            <a:r>
              <a:rPr lang="ru-RU" dirty="0"/>
              <a:t>К местным травмам относят: ожоги</a:t>
            </a:r>
            <a:r>
              <a:rPr lang="ru-RU" dirty="0" smtClean="0"/>
              <a:t>, </a:t>
            </a:r>
            <a:r>
              <a:rPr lang="ru-RU" dirty="0"/>
              <a:t>механические повреждения и </a:t>
            </a:r>
            <a:r>
              <a:rPr lang="ru-RU" dirty="0" err="1"/>
              <a:t>электроофтальмию</a:t>
            </a:r>
            <a:r>
              <a:rPr lang="ru-RU" dirty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692696"/>
            <a:ext cx="7344816" cy="1368152"/>
          </a:xfrm>
        </p:spPr>
        <p:txBody>
          <a:bodyPr/>
          <a:lstStyle/>
          <a:p>
            <a:pPr algn="ctr"/>
            <a:r>
              <a:rPr lang="ru-RU" dirty="0" smtClean="0"/>
              <a:t>Факторы воздействия электрического тока на организм человека</a:t>
            </a:r>
            <a:endParaRPr lang="ru-RU" dirty="0"/>
          </a:p>
        </p:txBody>
      </p:sp>
      <p:pic>
        <p:nvPicPr>
          <p:cNvPr id="3074" name="Picture 2" descr="G:\1438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110881"/>
            <a:ext cx="4268390" cy="263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8277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8353"/>
            <a:ext cx="7772400" cy="1780108"/>
          </a:xfrm>
        </p:spPr>
        <p:txBody>
          <a:bodyPr/>
          <a:lstStyle/>
          <a:p>
            <a:r>
              <a:rPr lang="ru-RU" dirty="0" smtClean="0"/>
              <a:t>Безопасное напряжение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4176464"/>
          </a:xfrm>
        </p:spPr>
        <p:txBody>
          <a:bodyPr/>
          <a:lstStyle/>
          <a:p>
            <a:r>
              <a:rPr lang="ru-RU" dirty="0" smtClean="0"/>
              <a:t>Для человека со средним сопротивлением тока (примерно 1 000 000 Ом) считается безопасным напряжение 36 вольт в сухом помещении и 12 вольт во влажном. Поражение током с б</a:t>
            </a:r>
            <a:r>
              <a:rPr lang="ru-RU" b="1" dirty="0" smtClean="0"/>
              <a:t>о</a:t>
            </a:r>
            <a:r>
              <a:rPr lang="ru-RU" dirty="0" smtClean="0"/>
              <a:t>льшим напряжением может привести к летальному исходу. </a:t>
            </a:r>
            <a:endParaRPr lang="ru-RU" dirty="0"/>
          </a:p>
        </p:txBody>
      </p:sp>
      <p:pic>
        <p:nvPicPr>
          <p:cNvPr id="2050" name="Picture 2" descr="G:\rozet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645024"/>
            <a:ext cx="480965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008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17801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Общие меры предосторожности от поражения электрическим током на уроке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636912"/>
            <a:ext cx="7776864" cy="3528392"/>
          </a:xfrm>
        </p:spPr>
        <p:txBody>
          <a:bodyPr/>
          <a:lstStyle/>
          <a:p>
            <a:r>
              <a:rPr lang="ru-RU" dirty="0" smtClean="0"/>
              <a:t>Ученики должны пройти инструктаж по технике безопасного </a:t>
            </a:r>
            <a:r>
              <a:rPr lang="ru-RU" dirty="0" smtClean="0"/>
              <a:t>поведения.</a:t>
            </a:r>
            <a:endParaRPr lang="ru-RU" dirty="0" smtClean="0"/>
          </a:p>
          <a:p>
            <a:r>
              <a:rPr lang="ru-RU" dirty="0" smtClean="0"/>
              <a:t>Электрические приборы и оборудование должны быть исправны и использоваться только учителем либо под </a:t>
            </a:r>
            <a:r>
              <a:rPr lang="ru-RU" dirty="0"/>
              <a:t>е</a:t>
            </a:r>
            <a:r>
              <a:rPr lang="ru-RU" dirty="0" smtClean="0"/>
              <a:t>го </a:t>
            </a:r>
            <a:r>
              <a:rPr lang="ru-RU" dirty="0" smtClean="0"/>
              <a:t>надзором.</a:t>
            </a:r>
            <a:endParaRPr lang="ru-RU" dirty="0" smtClean="0"/>
          </a:p>
          <a:p>
            <a:r>
              <a:rPr lang="ru-RU" dirty="0" smtClean="0"/>
              <a:t>Розетки  должны быть </a:t>
            </a:r>
            <a:r>
              <a:rPr lang="ru-RU" dirty="0" smtClean="0"/>
              <a:t>заземлены.</a:t>
            </a:r>
            <a:endParaRPr lang="ru-RU" dirty="0" smtClean="0"/>
          </a:p>
          <a:p>
            <a:r>
              <a:rPr lang="ru-RU" dirty="0" smtClean="0"/>
              <a:t>Все электроприборы и оборудование должны быть изолированы должным </a:t>
            </a:r>
            <a:r>
              <a:rPr lang="ru-RU" dirty="0" smtClean="0"/>
              <a:t>образом.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5669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7801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Индивидуальные </a:t>
            </a:r>
            <a:r>
              <a:rPr lang="ru-RU" dirty="0"/>
              <a:t>меры предосторожности от поражения электрическим током на уроке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132856"/>
            <a:ext cx="8208912" cy="3816424"/>
          </a:xfrm>
        </p:spPr>
        <p:txBody>
          <a:bodyPr/>
          <a:lstStyle/>
          <a:p>
            <a:r>
              <a:rPr lang="ru-RU" dirty="0" smtClean="0"/>
              <a:t>При контакте с электрооборудованием руки не должны быть мокрыми или влажными.</a:t>
            </a:r>
          </a:p>
          <a:p>
            <a:r>
              <a:rPr lang="ru-RU" dirty="0" smtClean="0"/>
              <a:t>При включении и выключении света в кабинете необходимо убедиться в целостности изоляционного </a:t>
            </a:r>
            <a:r>
              <a:rPr lang="ru-RU" dirty="0" smtClean="0"/>
              <a:t>короба.</a:t>
            </a:r>
            <a:endParaRPr lang="ru-RU" dirty="0" smtClean="0"/>
          </a:p>
          <a:p>
            <a:r>
              <a:rPr lang="ru-RU" dirty="0" smtClean="0"/>
              <a:t>Без разрешения учителя не прикасаться к оборудованию, по которому протекает электрический ток(проектор, телевизор, магнитофон, монитор, компьютер</a:t>
            </a:r>
            <a:r>
              <a:rPr lang="ru-RU" dirty="0" smtClean="0"/>
              <a:t>)</a:t>
            </a:r>
            <a:r>
              <a:rPr lang="be-BY" dirty="0" smtClean="0"/>
              <a:t>.</a:t>
            </a:r>
            <a:endParaRPr lang="ru-RU" dirty="0" smtClean="0"/>
          </a:p>
          <a:p>
            <a:r>
              <a:rPr lang="ru-RU" dirty="0" smtClean="0"/>
              <a:t>Не прикасаться и не приближаться на расстояние менее 1 метра даже к выключенным из сети электроприборам, во избежание </a:t>
            </a:r>
            <a:r>
              <a:rPr lang="ru-RU" dirty="0" smtClean="0"/>
              <a:t>поражения </a:t>
            </a:r>
            <a:r>
              <a:rPr lang="ru-RU" dirty="0" smtClean="0"/>
              <a:t>статическим </a:t>
            </a:r>
            <a:r>
              <a:rPr lang="ru-RU" dirty="0" smtClean="0"/>
              <a:t>зарядом.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5909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62</TotalTime>
  <Words>255</Words>
  <Application>Microsoft Office PowerPoint</Application>
  <PresentationFormat>Экран 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Волна</vt:lpstr>
      <vt:lpstr>Меры защиты от электрического тока</vt:lpstr>
      <vt:lpstr>Что такое электрический ток?</vt:lpstr>
      <vt:lpstr>Факторы воздействия электрического тока на организм человека</vt:lpstr>
      <vt:lpstr>Безопасное напряжение</vt:lpstr>
      <vt:lpstr>Общие меры предосторожности от поражения электрическим током на уроке</vt:lpstr>
      <vt:lpstr>Индивидуальные меры предосторожности от поражения электрическим током на уроке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Меры защиты от электрического тока</dc:title>
  <dc:creator>111</dc:creator>
  <cp:lastModifiedBy>k-59</cp:lastModifiedBy>
  <cp:revision>7</cp:revision>
  <dcterms:created xsi:type="dcterms:W3CDTF">2012-10-17T20:17:28Z</dcterms:created>
  <dcterms:modified xsi:type="dcterms:W3CDTF">2014-11-25T13:22:11Z</dcterms:modified>
</cp:coreProperties>
</file>